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1" y="5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C4EF8-5F1D-4AE2-8BDF-EB98A4470BC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A907F-2F48-4B83-9F87-F2B76334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A907F-2F48-4B83-9F87-F2B763348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p3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96313" y="515033"/>
            <a:ext cx="2057804" cy="1161572"/>
            <a:chOff x="590142" y="305205"/>
            <a:chExt cx="2057804" cy="1161572"/>
          </a:xfrm>
        </p:grpSpPr>
        <p:pic>
          <p:nvPicPr>
            <p:cNvPr id="4" name="02 Andy Griffith.mp3">
              <a:hlinkClick r:id="" action="ppaction://media"/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1197201" y="305205"/>
              <a:ext cx="812800" cy="812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0142" y="1097445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A</a:t>
              </a:r>
              <a:r>
                <a:rPr lang="en-US" dirty="0" smtClean="0"/>
                <a:t>ndy Griffith    0:13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139" y="515033"/>
            <a:ext cx="2057804" cy="1147615"/>
            <a:chOff x="3565139" y="305205"/>
            <a:chExt cx="2057804" cy="1147615"/>
          </a:xfrm>
        </p:grpSpPr>
        <p:pic>
          <p:nvPicPr>
            <p:cNvPr id="6" name="05 Bill Nye.mp3">
              <a:hlinkClick r:id="" action="ppaction://media"/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4165600" y="305205"/>
              <a:ext cx="812800" cy="81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65139" y="1083488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Bill Nye    0:29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31577" y="515033"/>
            <a:ext cx="2908600" cy="1147615"/>
            <a:chOff x="6131577" y="305205"/>
            <a:chExt cx="2908600" cy="1147615"/>
          </a:xfrm>
        </p:grpSpPr>
        <p:pic>
          <p:nvPicPr>
            <p:cNvPr id="7" name="02 Word Detective.mp3">
              <a:hlinkClick r:id="" action="ppaction://media"/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7169276" y="305205"/>
              <a:ext cx="812800" cy="81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31577" y="1083488"/>
              <a:ext cx="290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Cagney &amp; </a:t>
              </a:r>
              <a:r>
                <a:rPr lang="en-US" dirty="0" smtClean="0"/>
                <a:t>Lacy    0:27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21582" y="3492335"/>
            <a:ext cx="2676459" cy="1154218"/>
            <a:chOff x="287063" y="3794627"/>
            <a:chExt cx="2676459" cy="1154218"/>
          </a:xfrm>
        </p:grpSpPr>
        <p:pic>
          <p:nvPicPr>
            <p:cNvPr id="10" name="13 The Price Is Right.mp3">
              <a:hlinkClick r:id=""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1197201" y="3794627"/>
              <a:ext cx="812800" cy="812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7063" y="4579513"/>
              <a:ext cx="267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Price is Right    1:03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73998" y="2007361"/>
            <a:ext cx="2057804" cy="1140261"/>
            <a:chOff x="3551184" y="3794627"/>
            <a:chExt cx="2057804" cy="1140261"/>
          </a:xfrm>
        </p:grpSpPr>
        <p:pic>
          <p:nvPicPr>
            <p:cNvPr id="11" name="01 Jeopardy.mp3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4165600" y="3794627"/>
              <a:ext cx="812800" cy="812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51184" y="4565556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Jeopardy    1:04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1184" y="3455588"/>
            <a:ext cx="2057804" cy="1140261"/>
            <a:chOff x="6559262" y="3794627"/>
            <a:chExt cx="2057804" cy="1140261"/>
          </a:xfrm>
        </p:grpSpPr>
        <p:pic>
          <p:nvPicPr>
            <p:cNvPr id="12" name="04 Password.mp3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7169276" y="3794627"/>
              <a:ext cx="812800" cy="812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59262" y="4565556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Password    0:56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6313" y="3469922"/>
            <a:ext cx="2057804" cy="1141579"/>
            <a:chOff x="3565139" y="1897792"/>
            <a:chExt cx="2057804" cy="1141579"/>
          </a:xfrm>
        </p:grpSpPr>
        <p:pic>
          <p:nvPicPr>
            <p:cNvPr id="24" name="01 NBC.m4a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4165600" y="1897792"/>
              <a:ext cx="812800" cy="8128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65139" y="2670039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N-B-C   0:05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3394" y="2038978"/>
            <a:ext cx="2057804" cy="1141579"/>
            <a:chOff x="6573217" y="1897792"/>
            <a:chExt cx="2057804" cy="1141579"/>
          </a:xfrm>
        </p:grpSpPr>
        <p:pic>
          <p:nvPicPr>
            <p:cNvPr id="26" name="07 Card Sharks.m4a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7169276" y="1897792"/>
              <a:ext cx="812800" cy="8128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573217" y="2670039"/>
              <a:ext cx="20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Cards Sharks   0:57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72698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630</TotalTime>
  <Words>24</Words>
  <Application>Microsoft Office PowerPoint</Application>
  <PresentationFormat>On-screen Show (4:3)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 Black </vt:lpstr>
      <vt:lpstr>PowerPoint Presentation</vt:lpstr>
    </vt:vector>
  </TitlesOfParts>
  <Company>New Management,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Morris</dc:creator>
  <cp:lastModifiedBy>Amanda L. Prewitt</cp:lastModifiedBy>
  <cp:revision>15</cp:revision>
  <dcterms:created xsi:type="dcterms:W3CDTF">2014-02-20T03:39:02Z</dcterms:created>
  <dcterms:modified xsi:type="dcterms:W3CDTF">2017-03-30T18:35:55Z</dcterms:modified>
</cp:coreProperties>
</file>